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группаГ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-428652"/>
            <a:ext cx="10691813" cy="7559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714752"/>
            <a:ext cx="5900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Группа «Ромашка»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130" y="2214554"/>
            <a:ext cx="8466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Детский сад «Родничок»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-357214"/>
            <a:ext cx="10691813" cy="75596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071678"/>
            <a:ext cx="807246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Ходим в группу мы «Ромашка»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Расцветаем с каждым днём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Потому что в группе нашей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Очень дружно мы живём.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428652"/>
            <a:ext cx="10691813" cy="7559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2071678"/>
            <a:ext cx="42862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Куприна Галина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Владимировна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_0749.JPG"/>
          <p:cNvPicPr>
            <a:picLocks noChangeAspect="1" noChangeArrowheads="1"/>
          </p:cNvPicPr>
          <p:nvPr/>
        </p:nvPicPr>
        <p:blipFill>
          <a:blip r:embed="rId3" cstate="print"/>
          <a:srcRect t="7990"/>
          <a:stretch>
            <a:fillRect/>
          </a:stretch>
        </p:blipFill>
        <p:spPr bwMode="auto">
          <a:xfrm>
            <a:off x="1000100" y="1285860"/>
            <a:ext cx="3195082" cy="474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428652"/>
            <a:ext cx="10691813" cy="7559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1643050"/>
            <a:ext cx="457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</a:t>
            </a: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Криворучик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Вера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Николаевна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xZFW8Dw-RgE.jpg"/>
          <p:cNvPicPr>
            <a:picLocks noChangeAspect="1" noChangeArrowheads="1"/>
          </p:cNvPicPr>
          <p:nvPr/>
        </p:nvPicPr>
        <p:blipFill>
          <a:blip r:embed="rId3"/>
          <a:srcRect l="65588" t="21053" r="19108" b="22267"/>
          <a:stretch>
            <a:fillRect/>
          </a:stretch>
        </p:blipFill>
        <p:spPr bwMode="auto">
          <a:xfrm>
            <a:off x="1214414" y="1000108"/>
            <a:ext cx="2000264" cy="5556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428652"/>
            <a:ext cx="10691813" cy="7559676"/>
          </a:xfrm>
          <a:prstGeom prst="rect">
            <a:avLst/>
          </a:prstGeom>
          <a:noFill/>
        </p:spPr>
      </p:pic>
      <p:pic>
        <p:nvPicPr>
          <p:cNvPr id="6" name="Рисунок 5" descr="C:\Users\User\Desktop\13.jpg"/>
          <p:cNvPicPr/>
          <p:nvPr/>
        </p:nvPicPr>
        <p:blipFill>
          <a:blip r:embed="rId3"/>
          <a:srcRect l="62998" r="2190" b="35566"/>
          <a:stretch>
            <a:fillRect/>
          </a:stretch>
        </p:blipFill>
        <p:spPr bwMode="auto">
          <a:xfrm>
            <a:off x="1285852" y="1285860"/>
            <a:ext cx="1926708" cy="496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68" y="2143116"/>
            <a:ext cx="50025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Младший воспитатель: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Нестерова Вера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Викторовна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428652"/>
            <a:ext cx="10691813" cy="7559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771527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нашей группе живут 33 дошколёнка: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 отважных мальчиков и 17 симпатичных девочек.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ребята веселые, обаятельные, активные,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трудолюбивые и очень любознательные.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428652"/>
            <a:ext cx="10691813" cy="7559676"/>
          </a:xfrm>
          <a:prstGeom prst="rect">
            <a:avLst/>
          </a:prstGeom>
          <a:noFill/>
        </p:spPr>
      </p:pic>
      <p:pic>
        <p:nvPicPr>
          <p:cNvPr id="4098" name="Picture 2" descr="C:\Users\User\Desktop\YN2e9EXD150.jpg"/>
          <p:cNvPicPr>
            <a:picLocks noChangeAspect="1" noChangeArrowheads="1"/>
          </p:cNvPicPr>
          <p:nvPr/>
        </p:nvPicPr>
        <p:blipFill>
          <a:blip r:embed="rId3"/>
          <a:srcRect l="8750" t="6667" r="9999" b="11111"/>
          <a:stretch>
            <a:fillRect/>
          </a:stretch>
        </p:blipFill>
        <p:spPr bwMode="auto">
          <a:xfrm>
            <a:off x="4214810" y="571480"/>
            <a:ext cx="4643470" cy="2643206"/>
          </a:xfrm>
          <a:prstGeom prst="rect">
            <a:avLst/>
          </a:prstGeom>
          <a:noFill/>
        </p:spPr>
      </p:pic>
      <p:pic>
        <p:nvPicPr>
          <p:cNvPr id="4101" name="Picture 5" descr="https://sun9-5.userapi.com/c857416/v857416888/106ddb/HcysnoQC8is.jpg"/>
          <p:cNvPicPr>
            <a:picLocks noChangeAspect="1" noChangeArrowheads="1"/>
          </p:cNvPicPr>
          <p:nvPr/>
        </p:nvPicPr>
        <p:blipFill>
          <a:blip r:embed="rId4"/>
          <a:srcRect t="33818"/>
          <a:stretch>
            <a:fillRect/>
          </a:stretch>
        </p:blipFill>
        <p:spPr bwMode="auto">
          <a:xfrm>
            <a:off x="2500298" y="3286124"/>
            <a:ext cx="5609983" cy="275270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85860"/>
            <a:ext cx="3262335" cy="244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8_html_m322dc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428652"/>
            <a:ext cx="10691813" cy="7559676"/>
          </a:xfrm>
          <a:prstGeom prst="rect">
            <a:avLst/>
          </a:prstGeom>
          <a:noFill/>
        </p:spPr>
      </p:pic>
      <p:pic>
        <p:nvPicPr>
          <p:cNvPr id="5122" name="Picture 2" descr="https://sun9-19.userapi.com/c855420/v855420716/172f8a/L9wLh21Zu7U.jpg"/>
          <p:cNvPicPr>
            <a:picLocks noChangeAspect="1" noChangeArrowheads="1"/>
          </p:cNvPicPr>
          <p:nvPr/>
        </p:nvPicPr>
        <p:blipFill>
          <a:blip r:embed="rId3"/>
          <a:srcRect l="6342" t="25366" b="10372"/>
          <a:stretch>
            <a:fillRect/>
          </a:stretch>
        </p:blipFill>
        <p:spPr bwMode="auto">
          <a:xfrm>
            <a:off x="785786" y="1428736"/>
            <a:ext cx="805173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75</Words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группаГ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группаГ</dc:title>
  <dc:creator>User</dc:creator>
  <cp:lastModifiedBy>User</cp:lastModifiedBy>
  <cp:revision>6</cp:revision>
  <dcterms:created xsi:type="dcterms:W3CDTF">2020-03-04T08:26:17Z</dcterms:created>
  <dcterms:modified xsi:type="dcterms:W3CDTF">2020-03-04T10:20:09Z</dcterms:modified>
</cp:coreProperties>
</file>