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CF9A-0AD7-46A0-8E24-6A4B9711F78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BD0F-50D7-4A4F-96DA-F47C49A2EF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CF9A-0AD7-46A0-8E24-6A4B9711F78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BD0F-50D7-4A4F-96DA-F47C49A2E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CF9A-0AD7-46A0-8E24-6A4B9711F78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BD0F-50D7-4A4F-96DA-F47C49A2E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CF9A-0AD7-46A0-8E24-6A4B9711F78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BD0F-50D7-4A4F-96DA-F47C49A2E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CF9A-0AD7-46A0-8E24-6A4B9711F78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4CBD0F-50D7-4A4F-96DA-F47C49A2EF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CF9A-0AD7-46A0-8E24-6A4B9711F78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BD0F-50D7-4A4F-96DA-F47C49A2E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CF9A-0AD7-46A0-8E24-6A4B9711F78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BD0F-50D7-4A4F-96DA-F47C49A2E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CF9A-0AD7-46A0-8E24-6A4B9711F78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BD0F-50D7-4A4F-96DA-F47C49A2E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CF9A-0AD7-46A0-8E24-6A4B9711F78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BD0F-50D7-4A4F-96DA-F47C49A2E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CF9A-0AD7-46A0-8E24-6A4B9711F78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BD0F-50D7-4A4F-96DA-F47C49A2E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CF9A-0AD7-46A0-8E24-6A4B9711F78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BD0F-50D7-4A4F-96DA-F47C49A2E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F6CF9A-0AD7-46A0-8E24-6A4B9711F78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4CBD0F-50D7-4A4F-96DA-F47C49A2EFE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стория\на сайт\каплеграфия\Q_GVdL8hI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" y="0"/>
            <a:ext cx="9126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3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076" y="304697"/>
            <a:ext cx="86634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Чем же полезна </a:t>
            </a:r>
            <a:r>
              <a:rPr lang="ru-RU" sz="2000" b="1" dirty="0" err="1"/>
              <a:t>каплеграфия</a:t>
            </a:r>
            <a:r>
              <a:rPr lang="ru-RU" sz="2000" b="1" dirty="0"/>
              <a:t>?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1. Работа с </a:t>
            </a:r>
            <a:r>
              <a:rPr lang="ru-RU" sz="2000" b="1" dirty="0" smtClean="0"/>
              <a:t>разными цветами </a:t>
            </a:r>
            <a:r>
              <a:rPr lang="ru-RU" sz="2000" b="1" dirty="0"/>
              <a:t>привлекает внимание ребёнка, делает занятие ярким и интересным. Рисовать нужно точно и аккуратно, поэтому дети учатся концентрации внимания и их движения становятся все более координированными</a:t>
            </a:r>
            <a:br>
              <a:rPr lang="ru-RU" sz="2000" b="1" dirty="0"/>
            </a:br>
            <a:r>
              <a:rPr lang="ru-RU" sz="2000" b="1" dirty="0"/>
              <a:t>2. </a:t>
            </a:r>
            <a:r>
              <a:rPr lang="ru-RU" sz="2000" b="1" dirty="0" err="1"/>
              <a:t>Каплеграфия</a:t>
            </a:r>
            <a:r>
              <a:rPr lang="ru-RU" sz="2000" b="1" dirty="0"/>
              <a:t> позволяет деткам развивать мелкую моторику, подготовить ручку ребёнка к письму. Развитые пальчики смогут правильно и удобно держать ручку и выполнять разные задания: рисовать прямые линий при копировании геометрических фигур и печатных букв, вырезать ножницами необходимый контур.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3. </a:t>
            </a:r>
            <a:r>
              <a:rPr lang="ru-RU" sz="2000" b="1" dirty="0" err="1"/>
              <a:t>Каплеграфия</a:t>
            </a:r>
            <a:r>
              <a:rPr lang="ru-RU" sz="2000" b="1" dirty="0"/>
              <a:t> — хороший способ самовыражения и поднятия самооценки творчески одаренных детей: в конце концов, кто ещё сможет похвастаться, что тоже умеет рисовать пипеткой?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4. </a:t>
            </a:r>
            <a:r>
              <a:rPr lang="ru-RU" sz="2000" b="1" dirty="0" err="1"/>
              <a:t>Каплеграфия</a:t>
            </a:r>
            <a:r>
              <a:rPr lang="ru-RU" sz="2000" b="1" dirty="0"/>
              <a:t> развивает у ребёнка творческое воображение.</a:t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6807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Основной принцип работы заключается в следующем: ребёнок набирает пипеткой цветную воду и «рисует» капельками на пластиковой доске или бумаге.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Задания можно постепенно усложнять, и ребёнок будет учиться рисовать из капелек более замысловатые фигуры. На занятиях ребёнок активно экспериментирует с водой, бумагой, цветом, губкой.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На первом занятии взрослый показывает, как рисовать пипеткой кляксы и капли. Вместе с ребёнком они изучают цвета и форму капельки и кляксы.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На втором и последующих занятиях идёт повторение того, чему ребёнок уже научился, но с усложнением. Теперь из капелек составляем дорожки, домик, прорисовываем траву, цветы, погодные условия: солнце с лучами, тучи, дождик, грозу.</a:t>
            </a:r>
          </a:p>
        </p:txBody>
      </p:sp>
    </p:spTree>
    <p:extLst>
      <p:ext uri="{BB962C8B-B14F-4D97-AF65-F5344CB8AC3E}">
        <p14:creationId xmlns:p14="http://schemas.microsoft.com/office/powerpoint/2010/main" val="395705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история\на сайт\каплеграфия\qmba32G7iK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307"/>
            <a:ext cx="32924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история\на сайт\каплеграфия\YAZfLsDYv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2690"/>
            <a:ext cx="32924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история\на сайт\каплеграфия\ORKZKNHIR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30844"/>
            <a:ext cx="32924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история\на сайт\каплеграфия\KtwGuDlhtM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17840"/>
            <a:ext cx="32924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3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история\на сайт\каплеграфия\CtGtgX74OG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7" y="332656"/>
            <a:ext cx="329565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история\на сайт\каплеграфия\ev_x9MUp30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43" y="1350714"/>
            <a:ext cx="329565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история\на сайт\каплеграфия\jMwarG-_nx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06" y="3212976"/>
            <a:ext cx="32924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40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333333"/>
      </a:dk1>
      <a:lt1>
        <a:sysClr val="window" lastClr="F0F0F0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28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DDGroup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2020-03-11T08:43:17Z</dcterms:created>
  <dcterms:modified xsi:type="dcterms:W3CDTF">2020-03-11T08:52:04Z</dcterms:modified>
</cp:coreProperties>
</file>